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487" r:id="rId2"/>
    <p:sldId id="538" r:id="rId3"/>
    <p:sldId id="536" r:id="rId4"/>
    <p:sldId id="287" r:id="rId5"/>
    <p:sldId id="288" r:id="rId6"/>
    <p:sldId id="290" r:id="rId7"/>
    <p:sldId id="291" r:id="rId8"/>
    <p:sldId id="509" r:id="rId9"/>
    <p:sldId id="510" r:id="rId10"/>
    <p:sldId id="511" r:id="rId11"/>
    <p:sldId id="512" r:id="rId12"/>
    <p:sldId id="513" r:id="rId13"/>
    <p:sldId id="514" r:id="rId14"/>
    <p:sldId id="515" r:id="rId15"/>
    <p:sldId id="516" r:id="rId16"/>
    <p:sldId id="517" r:id="rId17"/>
    <p:sldId id="518" r:id="rId18"/>
    <p:sldId id="519" r:id="rId19"/>
    <p:sldId id="520" r:id="rId20"/>
    <p:sldId id="521" r:id="rId21"/>
    <p:sldId id="448" r:id="rId22"/>
    <p:sldId id="526" r:id="rId23"/>
    <p:sldId id="527" r:id="rId24"/>
    <p:sldId id="528" r:id="rId25"/>
    <p:sldId id="542" r:id="rId26"/>
    <p:sldId id="530" r:id="rId27"/>
    <p:sldId id="541" r:id="rId28"/>
    <p:sldId id="5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9"/>
    <p:restoredTop sz="96327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8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8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Fuel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transport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Mechanical interaction between fuel and cladding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Cladding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Simplified contact model is used for gap closure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Fully implemented implicit contact algorithm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CE63-585B-6607-3AF6-C80E38B6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150D-58D0-53C8-EAF8-3356DAF0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D9C5-F0B3-F15B-26A9-E91FB695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5pellet_merged_fine_westpower_MPS_alt.mov">
            <a:hlinkClick r:id="" action="ppaction://media"/>
            <a:extLst>
              <a:ext uri="{FF2B5EF4-FFF2-40B4-BE49-F238E27FC236}">
                <a16:creationId xmlns:a16="http://schemas.microsoft.com/office/drawing/2014/main" id="{BFBED122-9A89-C1D1-3F63-8CED653BC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068" y="2144452"/>
            <a:ext cx="8136932" cy="45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www.materials.cea.fr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/en/PDF/PLEIADES-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Platform.pdf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new(</a:t>
            </a:r>
            <a:r>
              <a:rPr lang="en-US" dirty="0" err="1"/>
              <a:t>ish</a:t>
            </a:r>
            <a:r>
              <a:rPr lang="en-US" dirty="0"/>
              <a:t>)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 err="1"/>
              <a:t>Eqns</a:t>
            </a:r>
            <a:r>
              <a:rPr lang="en-US" dirty="0"/>
              <a:t> derived from fluid dynamics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66362-C411-B692-2467-B9401CA9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43" y="2025651"/>
            <a:ext cx="5664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1274</Words>
  <Application>Microsoft Macintosh PowerPoint</Application>
  <PresentationFormat>Widescreen</PresentationFormat>
  <Paragraphs>222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NCStateU-horizontal-left-logo</vt:lpstr>
      <vt:lpstr>Nuclear Fuel Performance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new(ish) tool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THERMO-Mechanics</dc:title>
  <dc:creator>Benjamin W. Beeler</dc:creator>
  <cp:lastModifiedBy>Benjamin Beeler</cp:lastModifiedBy>
  <cp:revision>16</cp:revision>
  <dcterms:created xsi:type="dcterms:W3CDTF">2024-02-08T20:22:30Z</dcterms:created>
  <dcterms:modified xsi:type="dcterms:W3CDTF">2025-01-30T14:34:56Z</dcterms:modified>
</cp:coreProperties>
</file>